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9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6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8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4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6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6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51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75EE-17A6-43A7-8191-11DD2B3B3A0C}" type="datetimeFigureOut">
              <a:rPr lang="en-US" smtClean="0"/>
              <a:t>28/9/2020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7D906-865F-4F30-A2FF-6C27839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7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dictionary/english/development" TargetMode="External"/><Relationship Id="rId13" Type="http://schemas.openxmlformats.org/officeDocument/2006/relationships/hyperlink" Target="https://dictionary.cambridge.org/dictionary/english/pass" TargetMode="External"/><Relationship Id="rId18" Type="http://schemas.openxmlformats.org/officeDocument/2006/relationships/hyperlink" Target="https://dictionary.cambridge.org/dictionary/english/subject" TargetMode="External"/><Relationship Id="rId3" Type="http://schemas.openxmlformats.org/officeDocument/2006/relationships/hyperlink" Target="https://dictionary.cambridge.org/dictionary/english/part" TargetMode="External"/><Relationship Id="rId21" Type="http://schemas.openxmlformats.org/officeDocument/2006/relationships/hyperlink" Target="https://dictionary.cambridge.org/dictionary/english/discover" TargetMode="External"/><Relationship Id="rId7" Type="http://schemas.openxmlformats.org/officeDocument/2006/relationships/hyperlink" Target="https://dictionary.cambridge.org/dictionary/english/physical" TargetMode="External"/><Relationship Id="rId12" Type="http://schemas.openxmlformats.org/officeDocument/2006/relationships/hyperlink" Target="https://dictionary.cambridge.org/dictionary/english/animal" TargetMode="External"/><Relationship Id="rId17" Type="http://schemas.openxmlformats.org/officeDocument/2006/relationships/hyperlink" Target="https://dictionary.cambridge.org/dictionary/english/study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dictionary.cambridge.org/dictionary/english/detail" TargetMode="External"/><Relationship Id="rId20" Type="http://schemas.openxmlformats.org/officeDocument/2006/relationships/hyperlink" Target="https://dictionary.cambridge.org/dictionary/english/ord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ictionary.cambridge.org/dictionary/english/controls" TargetMode="External"/><Relationship Id="rId11" Type="http://schemas.openxmlformats.org/officeDocument/2006/relationships/hyperlink" Target="https://dictionary.cambridge.org/dictionary/english/plant" TargetMode="External"/><Relationship Id="rId24" Type="http://schemas.openxmlformats.org/officeDocument/2006/relationships/hyperlink" Target="https://dictionary.cambridge.org/dictionary/english/understanding" TargetMode="External"/><Relationship Id="rId5" Type="http://schemas.openxmlformats.org/officeDocument/2006/relationships/hyperlink" Target="https://dictionary.cambridge.org/dictionary/english/cell" TargetMode="External"/><Relationship Id="rId15" Type="http://schemas.openxmlformats.org/officeDocument/2006/relationships/hyperlink" Target="https://dictionary.cambridge.org/dictionary/english/parent" TargetMode="External"/><Relationship Id="rId23" Type="http://schemas.openxmlformats.org/officeDocument/2006/relationships/hyperlink" Target="https://dictionary.cambridge.org/dictionary/english/reach" TargetMode="External"/><Relationship Id="rId10" Type="http://schemas.openxmlformats.org/officeDocument/2006/relationships/hyperlink" Target="https://dictionary.cambridge.org/dictionary/english/individual" TargetMode="External"/><Relationship Id="rId19" Type="http://schemas.openxmlformats.org/officeDocument/2006/relationships/hyperlink" Target="https://dictionary.cambridge.org/dictionary/english/especially" TargetMode="External"/><Relationship Id="rId4" Type="http://schemas.openxmlformats.org/officeDocument/2006/relationships/hyperlink" Target="https://dictionary.cambridge.org/dictionary/english/dna" TargetMode="External"/><Relationship Id="rId9" Type="http://schemas.openxmlformats.org/officeDocument/2006/relationships/hyperlink" Target="https://dictionary.cambridge.org/dictionary/english/behaviour" TargetMode="External"/><Relationship Id="rId14" Type="http://schemas.openxmlformats.org/officeDocument/2006/relationships/hyperlink" Target="https://dictionary.cambridge.org/dictionary/english/its" TargetMode="External"/><Relationship Id="rId22" Type="http://schemas.openxmlformats.org/officeDocument/2006/relationships/hyperlink" Target="https://dictionary.cambridge.org/dictionary/english/inform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28 8.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0" y="40386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2895600"/>
            <a:ext cx="84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Good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hungry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1000" y="2895600"/>
            <a:ext cx="1060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Change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Energetic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Gym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Age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7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58" y="-1"/>
            <a:ext cx="9159658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39104"/>
              </p:ext>
            </p:extLst>
          </p:nvPr>
        </p:nvGraphicFramePr>
        <p:xfrm>
          <a:off x="6910705" y="6644640"/>
          <a:ext cx="2145030" cy="22783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15010"/>
                <a:gridCol w="715010"/>
                <a:gridCol w="71501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5 C 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6 E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7 F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420582"/>
              </p:ext>
            </p:extLst>
          </p:nvPr>
        </p:nvGraphicFramePr>
        <p:xfrm>
          <a:off x="6400800" y="6416040"/>
          <a:ext cx="2654935" cy="22783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09905"/>
                <a:gridCol w="715010"/>
                <a:gridCol w="715010"/>
                <a:gridCol w="71501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1 D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2 G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3 B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effectLst/>
                        </a:rPr>
                        <a:t>4 A</a:t>
                      </a:r>
                      <a:endParaRPr lang="en-US" sz="135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7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128806"/>
              </p:ext>
            </p:extLst>
          </p:nvPr>
        </p:nvGraphicFramePr>
        <p:xfrm>
          <a:off x="6096001" y="5105400"/>
          <a:ext cx="3047999" cy="1367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8557"/>
                <a:gridCol w="1559442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1 looked up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7 pick up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2 get on with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8 be over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3 stay up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9 throw away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4 fill in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10 find out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5 turn up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11 give up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chemeClr val="tx2"/>
                          </a:solidFill>
                          <a:effectLst/>
                        </a:rPr>
                        <a:t>6 put away</a:t>
                      </a:r>
                      <a:endParaRPr lang="en-US" sz="1350" b="1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tx2"/>
                          </a:solidFill>
                          <a:effectLst/>
                        </a:rPr>
                        <a:t>12 turn down</a:t>
                      </a:r>
                      <a:endParaRPr lang="en-US" sz="135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94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172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219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noun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752600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pronoun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17220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-38100"/>
            <a:ext cx="2971799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28841"/>
              </p:ext>
            </p:extLst>
          </p:nvPr>
        </p:nvGraphicFramePr>
        <p:xfrm>
          <a:off x="6185771" y="4344162"/>
          <a:ext cx="2501900" cy="22783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250950"/>
                <a:gridCol w="125095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 down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 up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97064"/>
              </p:ext>
            </p:extLst>
          </p:nvPr>
        </p:nvGraphicFramePr>
        <p:xfrm>
          <a:off x="6172201" y="4810091"/>
          <a:ext cx="2503170" cy="45567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251585"/>
                <a:gridCol w="1251585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 back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 for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 after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 down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532488"/>
              </p:ext>
            </p:extLst>
          </p:nvPr>
        </p:nvGraphicFramePr>
        <p:xfrm>
          <a:off x="6172201" y="4567453"/>
          <a:ext cx="2501900" cy="22783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250950"/>
                <a:gridCol w="125095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 away</a:t>
                      </a:r>
                      <a:endParaRPr lang="en-US" sz="13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 on</a:t>
                      </a:r>
                      <a:endParaRPr lang="en-US" sz="13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8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20980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gene is </a:t>
            </a:r>
            <a:r>
              <a:rPr lang="en-US" sz="2400" b="1" dirty="0"/>
              <a:t>a </a:t>
            </a:r>
            <a:r>
              <a:rPr lang="en-US" sz="2400" b="1" dirty="0">
                <a:hlinkClick r:id="rId3" tooltip="part"/>
              </a:rPr>
              <a:t>part</a:t>
            </a:r>
            <a:r>
              <a:rPr lang="en-US" sz="2400" b="1" dirty="0"/>
              <a:t> of the </a:t>
            </a:r>
            <a:r>
              <a:rPr lang="en-US" sz="2400" b="1" dirty="0">
                <a:hlinkClick r:id="rId4" tooltip="DNA"/>
              </a:rPr>
              <a:t>DNA</a:t>
            </a:r>
            <a:r>
              <a:rPr lang="en-US" sz="2400" b="1" dirty="0"/>
              <a:t> </a:t>
            </a:r>
            <a:r>
              <a:rPr lang="en-US" sz="2400" b="1" dirty="0" smtClean="0"/>
              <a:t>in a</a:t>
            </a:r>
            <a:r>
              <a:rPr lang="en-US" sz="2400" b="1" dirty="0"/>
              <a:t> </a:t>
            </a:r>
            <a:r>
              <a:rPr lang="en-US" sz="2400" b="1" dirty="0">
                <a:hlinkClick r:id="rId5" tooltip="cell"/>
              </a:rPr>
              <a:t>cell</a:t>
            </a:r>
            <a:r>
              <a:rPr lang="en-US" sz="2400" b="1" dirty="0"/>
              <a:t> that </a:t>
            </a:r>
            <a:r>
              <a:rPr lang="en-US" sz="2400" b="1" dirty="0">
                <a:hlinkClick r:id="rId6" tooltip="controls"/>
              </a:rPr>
              <a:t>controls</a:t>
            </a:r>
            <a:r>
              <a:rPr lang="en-US" sz="2400" b="1" dirty="0"/>
              <a:t> the </a:t>
            </a:r>
            <a:r>
              <a:rPr lang="en-US" sz="2400" b="1" dirty="0">
                <a:hlinkClick r:id="rId7" tooltip="physical"/>
              </a:rPr>
              <a:t>physical</a:t>
            </a:r>
            <a:r>
              <a:rPr lang="en-US" sz="2400" b="1" dirty="0"/>
              <a:t> </a:t>
            </a:r>
            <a:r>
              <a:rPr lang="en-US" sz="2400" b="1" dirty="0">
                <a:hlinkClick r:id="rId8" tooltip="development"/>
              </a:rPr>
              <a:t>development</a:t>
            </a:r>
            <a:r>
              <a:rPr lang="en-US" sz="2400" b="1" dirty="0"/>
              <a:t>, </a:t>
            </a:r>
            <a:r>
              <a:rPr lang="en-US" sz="2400" b="1" dirty="0" err="1">
                <a:hlinkClick r:id="rId9" tooltip="behaviour"/>
              </a:rPr>
              <a:t>behaviour</a:t>
            </a:r>
            <a:r>
              <a:rPr lang="en-US" sz="2400" b="1" dirty="0"/>
              <a:t>, etc. of an </a:t>
            </a:r>
            <a:r>
              <a:rPr lang="en-US" sz="2400" b="1" dirty="0">
                <a:hlinkClick r:id="rId10" tooltip="individual"/>
              </a:rPr>
              <a:t>individual</a:t>
            </a:r>
            <a:r>
              <a:rPr lang="en-US" sz="2400" b="1" dirty="0"/>
              <a:t> </a:t>
            </a:r>
            <a:r>
              <a:rPr lang="en-US" sz="2400" b="1" dirty="0">
                <a:hlinkClick r:id="rId11" tooltip="plant"/>
              </a:rPr>
              <a:t>plant</a:t>
            </a:r>
            <a:r>
              <a:rPr lang="en-US" sz="2400" b="1" dirty="0"/>
              <a:t> or </a:t>
            </a:r>
            <a:r>
              <a:rPr lang="en-US" sz="2400" b="1" dirty="0">
                <a:hlinkClick r:id="rId12" tooltip="animal"/>
              </a:rPr>
              <a:t>animal</a:t>
            </a:r>
            <a:r>
              <a:rPr lang="en-US" sz="2400" b="1" dirty="0"/>
              <a:t> and is </a:t>
            </a:r>
            <a:r>
              <a:rPr lang="en-US" sz="2400" b="1" dirty="0">
                <a:hlinkClick r:id="rId13" tooltip="passed"/>
              </a:rPr>
              <a:t>passed</a:t>
            </a:r>
            <a:r>
              <a:rPr lang="en-US" sz="2400" b="1" dirty="0"/>
              <a:t> on from </a:t>
            </a:r>
            <a:r>
              <a:rPr lang="en-US" sz="2400" b="1" dirty="0">
                <a:hlinkClick r:id="rId14" tooltip="its"/>
              </a:rPr>
              <a:t>its</a:t>
            </a:r>
            <a:r>
              <a:rPr lang="en-US" sz="2400" b="1" dirty="0"/>
              <a:t> </a:t>
            </a:r>
            <a:r>
              <a:rPr lang="en-US" sz="2400" b="1" dirty="0">
                <a:hlinkClick r:id="rId15" tooltip="parents"/>
              </a:rPr>
              <a:t>parents</a:t>
            </a:r>
            <a:r>
              <a:rPr lang="en-US" sz="2400" b="1" dirty="0"/>
              <a:t>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5720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Your body clock is your body’s natural need to sleep, eat etc… at a particular time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5052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sz="2400" b="1" dirty="0" smtClean="0"/>
              <a:t>research is a</a:t>
            </a:r>
            <a:r>
              <a:rPr lang="en-US" sz="2400" b="1" dirty="0"/>
              <a:t> </a:t>
            </a:r>
            <a:r>
              <a:rPr lang="en-US" sz="2400" b="1" dirty="0">
                <a:hlinkClick r:id="rId16" tooltip="detailed"/>
              </a:rPr>
              <a:t>detailed</a:t>
            </a:r>
            <a:r>
              <a:rPr lang="en-US" sz="2400" b="1" dirty="0"/>
              <a:t> </a:t>
            </a:r>
            <a:r>
              <a:rPr lang="en-US" sz="2400" b="1" dirty="0">
                <a:hlinkClick r:id="rId17" tooltip="study"/>
              </a:rPr>
              <a:t>study</a:t>
            </a:r>
            <a:r>
              <a:rPr lang="en-US" sz="2400" b="1" dirty="0"/>
              <a:t> of a </a:t>
            </a:r>
            <a:r>
              <a:rPr lang="en-US" sz="2400" b="1" dirty="0">
                <a:hlinkClick r:id="rId18" tooltip="subject"/>
              </a:rPr>
              <a:t>subject</a:t>
            </a:r>
            <a:r>
              <a:rPr lang="en-US" sz="2400" b="1" dirty="0"/>
              <a:t>, </a:t>
            </a:r>
            <a:r>
              <a:rPr lang="en-US" sz="2400" b="1" dirty="0">
                <a:hlinkClick r:id="rId19" tooltip="especially"/>
              </a:rPr>
              <a:t>especially</a:t>
            </a:r>
            <a:r>
              <a:rPr lang="en-US" sz="2400" b="1" dirty="0"/>
              <a:t> in </a:t>
            </a:r>
            <a:r>
              <a:rPr lang="en-US" sz="2400" b="1" dirty="0">
                <a:hlinkClick r:id="rId20" tooltip="order"/>
              </a:rPr>
              <a:t>order</a:t>
            </a:r>
            <a:r>
              <a:rPr lang="en-US" sz="2400" b="1" dirty="0"/>
              <a:t> to </a:t>
            </a:r>
            <a:r>
              <a:rPr lang="en-US" sz="2400" b="1" dirty="0">
                <a:hlinkClick r:id="rId21" tooltip="discover"/>
              </a:rPr>
              <a:t>discover</a:t>
            </a:r>
            <a:r>
              <a:rPr lang="en-US" sz="2400" b="1" dirty="0"/>
              <a:t> (new) </a:t>
            </a:r>
            <a:r>
              <a:rPr lang="en-US" sz="2400" b="1" dirty="0">
                <a:hlinkClick r:id="rId22" tooltip="information"/>
              </a:rPr>
              <a:t>information</a:t>
            </a:r>
            <a:r>
              <a:rPr lang="en-US" sz="2400" b="1" dirty="0"/>
              <a:t> or </a:t>
            </a:r>
            <a:r>
              <a:rPr lang="en-US" sz="2400" b="1" dirty="0">
                <a:hlinkClick r:id="rId23" tooltip="reach"/>
              </a:rPr>
              <a:t>reach</a:t>
            </a:r>
            <a:r>
              <a:rPr lang="en-US" sz="2400" b="1" dirty="0"/>
              <a:t> a (new) </a:t>
            </a:r>
            <a:r>
              <a:rPr lang="en-US" sz="2400" b="1" u="sng" dirty="0">
                <a:hlinkClick r:id="rId24" tooltip="understanding"/>
              </a:rPr>
              <a:t>understanding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338" y="38862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0"/>
            <a:ext cx="46196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0"/>
            <a:ext cx="466725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1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27 8.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762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200" y="1905000"/>
            <a:ext cx="230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He’s a magazine editor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2373868"/>
            <a:ext cx="312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Monday to Friday. Eight till four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8600" y="27432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5’45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4200" y="36576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the morning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449580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the morning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50292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 doesn’t mind them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000" y="6400800"/>
            <a:ext cx="730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Yes, I would. I’d like to work four days in a week and have 3 days at weekend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0" y="5867400"/>
            <a:ext cx="439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He can be with his daughter in the afternoon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0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157</Words>
  <Application>Microsoft Office PowerPoint</Application>
  <PresentationFormat>On-screen Show (4:3)</PresentationFormat>
  <Paragraphs>51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HP</cp:lastModifiedBy>
  <cp:revision>17</cp:revision>
  <dcterms:created xsi:type="dcterms:W3CDTF">2020-08-07T09:06:54Z</dcterms:created>
  <dcterms:modified xsi:type="dcterms:W3CDTF">2020-09-28T13:43:28Z</dcterms:modified>
</cp:coreProperties>
</file>